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Relationship Id="rId15" Type="http://schemas.openxmlformats.org/officeDocument/2006/relationships/image" Target="../media/image16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189.png"/><Relationship Id="rId12" Type="http://schemas.openxmlformats.org/officeDocument/2006/relationships/image" Target="../media/image190.png"/><Relationship Id="rId13" Type="http://schemas.openxmlformats.org/officeDocument/2006/relationships/image" Target="../media/image19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Relationship Id="rId9" Type="http://schemas.openxmlformats.org/officeDocument/2006/relationships/image" Target="../media/image266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Relationship Id="rId11" Type="http://schemas.openxmlformats.org/officeDocument/2006/relationships/image" Target="../media/image278.png"/><Relationship Id="rId12" Type="http://schemas.openxmlformats.org/officeDocument/2006/relationships/image" Target="../media/image279.png"/><Relationship Id="rId13" Type="http://schemas.openxmlformats.org/officeDocument/2006/relationships/image" Target="../media/image280.png"/><Relationship Id="rId14" Type="http://schemas.openxmlformats.org/officeDocument/2006/relationships/image" Target="../media/image281.png"/><Relationship Id="rId15" Type="http://schemas.openxmlformats.org/officeDocument/2006/relationships/image" Target="../media/image282.png"/><Relationship Id="rId16" Type="http://schemas.openxmlformats.org/officeDocument/2006/relationships/image" Target="../media/image283.png"/><Relationship Id="rId17" Type="http://schemas.openxmlformats.org/officeDocument/2006/relationships/image" Target="../media/image284.png"/><Relationship Id="rId18" Type="http://schemas.openxmlformats.org/officeDocument/2006/relationships/image" Target="../media/image28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Relationship Id="rId10" Type="http://schemas.openxmlformats.org/officeDocument/2006/relationships/image" Target="../media/image30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Relationship Id="rId7" Type="http://schemas.openxmlformats.org/officeDocument/2006/relationships/image" Target="../media/image309.png"/><Relationship Id="rId8" Type="http://schemas.openxmlformats.org/officeDocument/2006/relationships/image" Target="../media/image31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Relationship Id="rId7" Type="http://schemas.openxmlformats.org/officeDocument/2006/relationships/image" Target="../media/image316.png"/><Relationship Id="rId8" Type="http://schemas.openxmlformats.org/officeDocument/2006/relationships/image" Target="../media/image31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9" Type="http://schemas.openxmlformats.org/officeDocument/2006/relationships/image" Target="../media/image32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Relationship Id="rId9" Type="http://schemas.openxmlformats.org/officeDocument/2006/relationships/image" Target="../media/image333.png"/><Relationship Id="rId10" Type="http://schemas.openxmlformats.org/officeDocument/2006/relationships/image" Target="../media/image334.png"/><Relationship Id="rId11" Type="http://schemas.openxmlformats.org/officeDocument/2006/relationships/image" Target="../media/image335.png"/><Relationship Id="rId12" Type="http://schemas.openxmlformats.org/officeDocument/2006/relationships/image" Target="../media/image336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Relationship Id="rId6" Type="http://schemas.openxmlformats.org/officeDocument/2006/relationships/image" Target="../media/image341.png"/><Relationship Id="rId7" Type="http://schemas.openxmlformats.org/officeDocument/2006/relationships/image" Target="../media/image342.png"/><Relationship Id="rId8" Type="http://schemas.openxmlformats.org/officeDocument/2006/relationships/image" Target="../media/image343.png"/><Relationship Id="rId9" Type="http://schemas.openxmlformats.org/officeDocument/2006/relationships/image" Target="../media/image344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Relationship Id="rId5" Type="http://schemas.openxmlformats.org/officeDocument/2006/relationships/image" Target="../media/image357.png"/><Relationship Id="rId6" Type="http://schemas.openxmlformats.org/officeDocument/2006/relationships/image" Target="../media/image358.png"/><Relationship Id="rId7" Type="http://schemas.openxmlformats.org/officeDocument/2006/relationships/image" Target="../media/image359.png"/><Relationship Id="rId8" Type="http://schemas.openxmlformats.org/officeDocument/2006/relationships/image" Target="../media/image360.png"/><Relationship Id="rId9" Type="http://schemas.openxmlformats.org/officeDocument/2006/relationships/image" Target="../media/image361.png"/><Relationship Id="rId10" Type="http://schemas.openxmlformats.org/officeDocument/2006/relationships/image" Target="../media/image362.png"/><Relationship Id="rId11" Type="http://schemas.openxmlformats.org/officeDocument/2006/relationships/image" Target="../media/image363.png"/><Relationship Id="rId12" Type="http://schemas.openxmlformats.org/officeDocument/2006/relationships/image" Target="../media/image364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67.png"/><Relationship Id="rId5" Type="http://schemas.openxmlformats.org/officeDocument/2006/relationships/image" Target="../media/image368.png"/><Relationship Id="rId6" Type="http://schemas.openxmlformats.org/officeDocument/2006/relationships/image" Target="../media/image369.png"/><Relationship Id="rId7" Type="http://schemas.openxmlformats.org/officeDocument/2006/relationships/image" Target="../media/image370.png"/><Relationship Id="rId8" Type="http://schemas.openxmlformats.org/officeDocument/2006/relationships/image" Target="../media/image371.png"/><Relationship Id="rId9" Type="http://schemas.openxmlformats.org/officeDocument/2006/relationships/image" Target="../media/image372.png"/><Relationship Id="rId10" Type="http://schemas.openxmlformats.org/officeDocument/2006/relationships/image" Target="../media/image373.png"/><Relationship Id="rId11" Type="http://schemas.openxmlformats.org/officeDocument/2006/relationships/image" Target="../media/image37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81.png"/><Relationship Id="rId9" Type="http://schemas.openxmlformats.org/officeDocument/2006/relationships/image" Target="../media/image382.png"/><Relationship Id="rId10" Type="http://schemas.openxmlformats.org/officeDocument/2006/relationships/image" Target="../media/image383.png"/><Relationship Id="rId11" Type="http://schemas.openxmlformats.org/officeDocument/2006/relationships/image" Target="../media/image38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391.png"/><Relationship Id="rId9" Type="http://schemas.openxmlformats.org/officeDocument/2006/relationships/image" Target="../media/image39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Relationship Id="rId8" Type="http://schemas.openxmlformats.org/officeDocument/2006/relationships/image" Target="../media/image399.png"/><Relationship Id="rId9" Type="http://schemas.openxmlformats.org/officeDocument/2006/relationships/image" Target="../media/image400.png"/><Relationship Id="rId10" Type="http://schemas.openxmlformats.org/officeDocument/2006/relationships/image" Target="../media/image401.png"/><Relationship Id="rId11" Type="http://schemas.openxmlformats.org/officeDocument/2006/relationships/image" Target="../media/image402.png"/><Relationship Id="rId12" Type="http://schemas.openxmlformats.org/officeDocument/2006/relationships/image" Target="../media/image403.png"/><Relationship Id="rId13" Type="http://schemas.openxmlformats.org/officeDocument/2006/relationships/image" Target="../media/image404.png"/><Relationship Id="rId14" Type="http://schemas.openxmlformats.org/officeDocument/2006/relationships/image" Target="../media/image405.png"/><Relationship Id="rId15" Type="http://schemas.openxmlformats.org/officeDocument/2006/relationships/image" Target="../media/image406.png"/><Relationship Id="rId16" Type="http://schemas.openxmlformats.org/officeDocument/2006/relationships/image" Target="../media/image407.png"/><Relationship Id="rId17" Type="http://schemas.openxmlformats.org/officeDocument/2006/relationships/image" Target="../media/image408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9.png"/><Relationship Id="rId3" Type="http://schemas.openxmlformats.org/officeDocument/2006/relationships/image" Target="../media/image410.png"/><Relationship Id="rId4" Type="http://schemas.openxmlformats.org/officeDocument/2006/relationships/image" Target="../media/image411.png"/><Relationship Id="rId5" Type="http://schemas.openxmlformats.org/officeDocument/2006/relationships/image" Target="../media/image412.png"/><Relationship Id="rId6" Type="http://schemas.openxmlformats.org/officeDocument/2006/relationships/image" Target="../media/image413.png"/><Relationship Id="rId7" Type="http://schemas.openxmlformats.org/officeDocument/2006/relationships/image" Target="../media/image414.png"/><Relationship Id="rId8" Type="http://schemas.openxmlformats.org/officeDocument/2006/relationships/image" Target="../media/image415.png"/><Relationship Id="rId9" Type="http://schemas.openxmlformats.org/officeDocument/2006/relationships/image" Target="../media/image416.png"/><Relationship Id="rId10" Type="http://schemas.openxmlformats.org/officeDocument/2006/relationships/image" Target="../media/image417.png"/><Relationship Id="rId11" Type="http://schemas.openxmlformats.org/officeDocument/2006/relationships/image" Target="../media/image418.png"/><Relationship Id="rId12" Type="http://schemas.openxmlformats.org/officeDocument/2006/relationships/image" Target="../media/image419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0.png"/><Relationship Id="rId3" Type="http://schemas.openxmlformats.org/officeDocument/2006/relationships/image" Target="../media/image421.png"/><Relationship Id="rId4" Type="http://schemas.openxmlformats.org/officeDocument/2006/relationships/image" Target="../media/image422.png"/><Relationship Id="rId5" Type="http://schemas.openxmlformats.org/officeDocument/2006/relationships/image" Target="../media/image423.png"/><Relationship Id="rId6" Type="http://schemas.openxmlformats.org/officeDocument/2006/relationships/image" Target="../media/image424.png"/><Relationship Id="rId7" Type="http://schemas.openxmlformats.org/officeDocument/2006/relationships/image" Target="../media/image425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6.png"/><Relationship Id="rId3" Type="http://schemas.openxmlformats.org/officeDocument/2006/relationships/image" Target="../media/image427.png"/><Relationship Id="rId4" Type="http://schemas.openxmlformats.org/officeDocument/2006/relationships/image" Target="../media/image428.png"/><Relationship Id="rId5" Type="http://schemas.openxmlformats.org/officeDocument/2006/relationships/image" Target="../media/image429.png"/><Relationship Id="rId6" Type="http://schemas.openxmlformats.org/officeDocument/2006/relationships/image" Target="../media/image430.png"/><Relationship Id="rId7" Type="http://schemas.openxmlformats.org/officeDocument/2006/relationships/image" Target="../media/image431.png"/><Relationship Id="rId8" Type="http://schemas.openxmlformats.org/officeDocument/2006/relationships/image" Target="../media/image432.png"/><Relationship Id="rId9" Type="http://schemas.openxmlformats.org/officeDocument/2006/relationships/image" Target="../media/image433.png"/><Relationship Id="rId10" Type="http://schemas.openxmlformats.org/officeDocument/2006/relationships/image" Target="../media/image434.png"/><Relationship Id="rId11" Type="http://schemas.openxmlformats.org/officeDocument/2006/relationships/image" Target="../media/image435.png"/><Relationship Id="rId12" Type="http://schemas.openxmlformats.org/officeDocument/2006/relationships/image" Target="../media/image436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7.png"/><Relationship Id="rId3" Type="http://schemas.openxmlformats.org/officeDocument/2006/relationships/image" Target="../media/image438.png"/><Relationship Id="rId4" Type="http://schemas.openxmlformats.org/officeDocument/2006/relationships/image" Target="../media/image439.png"/><Relationship Id="rId5" Type="http://schemas.openxmlformats.org/officeDocument/2006/relationships/image" Target="../media/image440.png"/><Relationship Id="rId6" Type="http://schemas.openxmlformats.org/officeDocument/2006/relationships/image" Target="../media/image441.png"/><Relationship Id="rId7" Type="http://schemas.openxmlformats.org/officeDocument/2006/relationships/image" Target="../media/image442.png"/><Relationship Id="rId8" Type="http://schemas.openxmlformats.org/officeDocument/2006/relationships/image" Target="../media/image443.png"/><Relationship Id="rId9" Type="http://schemas.openxmlformats.org/officeDocument/2006/relationships/image" Target="../media/image444.png"/><Relationship Id="rId10" Type="http://schemas.openxmlformats.org/officeDocument/2006/relationships/image" Target="../media/image445.png"/><Relationship Id="rId11" Type="http://schemas.openxmlformats.org/officeDocument/2006/relationships/image" Target="../media/image446.png"/><Relationship Id="rId12" Type="http://schemas.openxmlformats.org/officeDocument/2006/relationships/image" Target="../media/image447.png"/><Relationship Id="rId13" Type="http://schemas.openxmlformats.org/officeDocument/2006/relationships/image" Target="../media/image448.png"/><Relationship Id="rId14" Type="http://schemas.openxmlformats.org/officeDocument/2006/relationships/image" Target="../media/image449.png"/><Relationship Id="rId15" Type="http://schemas.openxmlformats.org/officeDocument/2006/relationships/image" Target="../media/image450.png"/><Relationship Id="rId16" Type="http://schemas.openxmlformats.org/officeDocument/2006/relationships/image" Target="../media/image451.png"/><Relationship Id="rId17" Type="http://schemas.openxmlformats.org/officeDocument/2006/relationships/image" Target="../media/image452.png"/><Relationship Id="rId18" Type="http://schemas.openxmlformats.org/officeDocument/2006/relationships/image" Target="../media/image453.png"/><Relationship Id="rId19" Type="http://schemas.openxmlformats.org/officeDocument/2006/relationships/image" Target="../media/image454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5.png"/><Relationship Id="rId3" Type="http://schemas.openxmlformats.org/officeDocument/2006/relationships/image" Target="../media/image456.png"/><Relationship Id="rId4" Type="http://schemas.openxmlformats.org/officeDocument/2006/relationships/image" Target="../media/image457.png"/><Relationship Id="rId5" Type="http://schemas.openxmlformats.org/officeDocument/2006/relationships/image" Target="../media/image458.png"/><Relationship Id="rId6" Type="http://schemas.openxmlformats.org/officeDocument/2006/relationships/image" Target="../media/image459.png"/><Relationship Id="rId7" Type="http://schemas.openxmlformats.org/officeDocument/2006/relationships/image" Target="../media/image460.png"/><Relationship Id="rId8" Type="http://schemas.openxmlformats.org/officeDocument/2006/relationships/image" Target="../media/image461.png"/><Relationship Id="rId9" Type="http://schemas.openxmlformats.org/officeDocument/2006/relationships/image" Target="../media/image462.png"/><Relationship Id="rId10" Type="http://schemas.openxmlformats.org/officeDocument/2006/relationships/image" Target="../media/image463.png"/><Relationship Id="rId11" Type="http://schemas.openxmlformats.org/officeDocument/2006/relationships/image" Target="../media/image464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5.png"/><Relationship Id="rId3" Type="http://schemas.openxmlformats.org/officeDocument/2006/relationships/image" Target="../media/image466.png"/><Relationship Id="rId4" Type="http://schemas.openxmlformats.org/officeDocument/2006/relationships/image" Target="../media/image467.png"/><Relationship Id="rId5" Type="http://schemas.openxmlformats.org/officeDocument/2006/relationships/image" Target="../media/image468.png"/><Relationship Id="rId6" Type="http://schemas.openxmlformats.org/officeDocument/2006/relationships/image" Target="../media/image469.png"/><Relationship Id="rId7" Type="http://schemas.openxmlformats.org/officeDocument/2006/relationships/image" Target="../media/image470.png"/><Relationship Id="rId8" Type="http://schemas.openxmlformats.org/officeDocument/2006/relationships/image" Target="../media/image471.png"/><Relationship Id="rId9" Type="http://schemas.openxmlformats.org/officeDocument/2006/relationships/image" Target="../media/image472.png"/><Relationship Id="rId10" Type="http://schemas.openxmlformats.org/officeDocument/2006/relationships/image" Target="../media/image473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4.png"/><Relationship Id="rId3" Type="http://schemas.openxmlformats.org/officeDocument/2006/relationships/image" Target="../media/image475.png"/><Relationship Id="rId4" Type="http://schemas.openxmlformats.org/officeDocument/2006/relationships/image" Target="../media/image476.png"/><Relationship Id="rId5" Type="http://schemas.openxmlformats.org/officeDocument/2006/relationships/image" Target="../media/image477.png"/><Relationship Id="rId6" Type="http://schemas.openxmlformats.org/officeDocument/2006/relationships/image" Target="../media/image478.png"/><Relationship Id="rId7" Type="http://schemas.openxmlformats.org/officeDocument/2006/relationships/image" Target="../media/image47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20" Type="http://schemas.openxmlformats.org/officeDocument/2006/relationships/image" Target="../media/image60.png"/><Relationship Id="rId21" Type="http://schemas.openxmlformats.org/officeDocument/2006/relationships/image" Target="../media/image61.png"/><Relationship Id="rId22" Type="http://schemas.openxmlformats.org/officeDocument/2006/relationships/image" Target="../media/image62.png"/><Relationship Id="rId23" Type="http://schemas.openxmlformats.org/officeDocument/2006/relationships/image" Target="../media/image63.png"/><Relationship Id="rId24" Type="http://schemas.openxmlformats.org/officeDocument/2006/relationships/image" Target="../media/image64.png"/><Relationship Id="rId25" Type="http://schemas.openxmlformats.org/officeDocument/2006/relationships/image" Target="../media/image65.png"/><Relationship Id="rId26" Type="http://schemas.openxmlformats.org/officeDocument/2006/relationships/image" Target="../media/image66.png"/><Relationship Id="rId27" Type="http://schemas.openxmlformats.org/officeDocument/2006/relationships/image" Target="../media/image67.png"/><Relationship Id="rId28" Type="http://schemas.openxmlformats.org/officeDocument/2006/relationships/image" Target="../media/image6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65906" y="617799"/>
            <a:ext cx="3333329" cy="4571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2463" y="4157582"/>
            <a:ext cx="8099727" cy="291648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73477" y="8723592"/>
            <a:ext cx="4238048" cy="12288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106" y="617799"/>
            <a:ext cx="193290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3240" y="8311720"/>
            <a:ext cx="839186" cy="6856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39186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7254" y="1418397"/>
            <a:ext cx="6754566" cy="144105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84829" y="4045693"/>
            <a:ext cx="9974113" cy="16905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99767" y="5137862"/>
            <a:ext cx="10323810" cy="124275"/>
            <a:chOff x="11499767" y="5137862"/>
            <a:chExt cx="10323810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1499767" y="5137862"/>
              <a:ext cx="10323810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4199" y="8241262"/>
            <a:ext cx="6279486" cy="16048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29247" y="5944719"/>
            <a:ext cx="7886636" cy="4436233"/>
            <a:chOff x="7429247" y="5944719"/>
            <a:chExt cx="7886636" cy="44362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29247" y="5944719"/>
              <a:ext cx="7886636" cy="44362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96520" cy="6856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654718" y="-1195055"/>
            <a:ext cx="7514227" cy="1408042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751" y="427403"/>
            <a:ext cx="5354336" cy="14410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46530" y="3859856"/>
            <a:ext cx="9088828" cy="19242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14555" y="6013107"/>
            <a:ext cx="6142343" cy="18770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95238" y="4632048"/>
            <a:ext cx="1348331" cy="529856"/>
            <a:chOff x="4095238" y="4632048"/>
            <a:chExt cx="1348331" cy="5298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4095238" y="4632048"/>
              <a:ext cx="1348331" cy="5298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95238" y="6629812"/>
            <a:ext cx="1348331" cy="529856"/>
            <a:chOff x="4095238" y="6629812"/>
            <a:chExt cx="1348331" cy="5298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4095238" y="6629812"/>
              <a:ext cx="1348331" cy="52985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28930" y="7979212"/>
            <a:ext cx="4649695" cy="13255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95238" y="8387912"/>
            <a:ext cx="1348331" cy="529856"/>
            <a:chOff x="4095238" y="8387912"/>
            <a:chExt cx="1348331" cy="5298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4095238" y="8387912"/>
              <a:ext cx="1348331" cy="5298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79773" y="1684088"/>
            <a:ext cx="4615083" cy="46472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0590" y="5279933"/>
            <a:ext cx="9888182" cy="18922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3617" y="6914550"/>
            <a:ext cx="9259818" cy="75088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9420" y="8311716"/>
            <a:ext cx="824329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81" y="445594"/>
            <a:ext cx="894880" cy="12227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38763" y="9704477"/>
            <a:ext cx="2957447" cy="3657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0138" cy="6856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8095" y="1543613"/>
            <a:ext cx="15383412" cy="8742102"/>
            <a:chOff x="438095" y="1543613"/>
            <a:chExt cx="15383412" cy="87421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8095" y="1543613"/>
              <a:ext cx="15383412" cy="874210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007" y="185023"/>
            <a:ext cx="5093344" cy="14410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9853" cy="6856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007" y="185023"/>
            <a:ext cx="5093344" cy="14410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8095" y="1960784"/>
            <a:ext cx="5708616" cy="5428781"/>
            <a:chOff x="438095" y="1960784"/>
            <a:chExt cx="5708616" cy="54287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8095" y="1960784"/>
              <a:ext cx="5708616" cy="54287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96575" y="2453022"/>
            <a:ext cx="3158453" cy="5974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47619" y="2502144"/>
            <a:ext cx="1023393" cy="402165"/>
            <a:chOff x="7047619" y="2502144"/>
            <a:chExt cx="1023393" cy="4021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7047619" y="2502144"/>
              <a:ext cx="1023393" cy="40216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48956" y="5414272"/>
            <a:ext cx="4059979" cy="11324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47619" y="5641676"/>
            <a:ext cx="1023393" cy="402165"/>
            <a:chOff x="7047619" y="5641676"/>
            <a:chExt cx="1023393" cy="4021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7047619" y="5641676"/>
              <a:ext cx="1023393" cy="4021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8095" y="7537004"/>
            <a:ext cx="5928597" cy="3134589"/>
            <a:chOff x="438095" y="7537004"/>
            <a:chExt cx="5928597" cy="31345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8095" y="7537004"/>
              <a:ext cx="5928597" cy="313458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96575" y="8828194"/>
            <a:ext cx="3796038" cy="6380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47619" y="8877313"/>
            <a:ext cx="1023393" cy="402165"/>
            <a:chOff x="7047619" y="8877313"/>
            <a:chExt cx="1023393" cy="4021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7047619" y="8877313"/>
              <a:ext cx="1023393" cy="402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8329" cy="6856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007" y="185023"/>
            <a:ext cx="5163796" cy="14410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96575" y="2453022"/>
            <a:ext cx="2474367" cy="589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47619" y="2502144"/>
            <a:ext cx="1023393" cy="402165"/>
            <a:chOff x="7047619" y="2502144"/>
            <a:chExt cx="1023393" cy="402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047619" y="2502144"/>
              <a:ext cx="1023393" cy="4021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77527" y="5093737"/>
            <a:ext cx="1863634" cy="5894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28571" y="5142857"/>
            <a:ext cx="1023393" cy="402165"/>
            <a:chOff x="7028571" y="5142857"/>
            <a:chExt cx="1023393" cy="4021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7028571" y="5142857"/>
              <a:ext cx="1023393" cy="40216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77527" y="6951485"/>
            <a:ext cx="4551185" cy="16035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31161" y="7298254"/>
            <a:ext cx="1023393" cy="402165"/>
            <a:chOff x="7031161" y="7298254"/>
            <a:chExt cx="1023393" cy="4021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7031161" y="7298254"/>
              <a:ext cx="1023393" cy="4021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8095" y="2001540"/>
            <a:ext cx="5733246" cy="1773594"/>
            <a:chOff x="438095" y="2001540"/>
            <a:chExt cx="5733246" cy="17735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8095" y="2001540"/>
              <a:ext cx="5733246" cy="17735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8095" y="4440506"/>
            <a:ext cx="5733246" cy="1665524"/>
            <a:chOff x="438095" y="4440506"/>
            <a:chExt cx="5733246" cy="16655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8095" y="4440506"/>
              <a:ext cx="5733246" cy="1665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7478" y="6629812"/>
            <a:ext cx="3344326" cy="1739050"/>
            <a:chOff x="1457478" y="6629812"/>
            <a:chExt cx="3344326" cy="17390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7478" y="6629812"/>
              <a:ext cx="3344326" cy="1739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36519" cy="6856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4787" y="181803"/>
            <a:ext cx="7637715" cy="1479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8095" y="2565144"/>
            <a:ext cx="14819324" cy="5155427"/>
            <a:chOff x="438095" y="2565144"/>
            <a:chExt cx="14819324" cy="51554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8095" y="2565144"/>
              <a:ext cx="14819324" cy="51554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8756" y="8110213"/>
            <a:ext cx="9286408" cy="20747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8036710"/>
            <a:ext cx="16535654" cy="164571"/>
            <a:chOff x="0" y="8036710"/>
            <a:chExt cx="16535654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8036710"/>
              <a:ext cx="16535654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4710" cy="6856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4787" y="181803"/>
            <a:ext cx="7400963" cy="14796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4861" y="7387982"/>
            <a:ext cx="4337346" cy="30170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8095" y="1904042"/>
            <a:ext cx="15155624" cy="4554341"/>
            <a:chOff x="438095" y="1904042"/>
            <a:chExt cx="15155624" cy="45543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8095" y="1904042"/>
              <a:ext cx="15155624" cy="455434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6840" y="6811705"/>
            <a:ext cx="4058565" cy="7422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82842" y="7159909"/>
            <a:ext cx="6273675" cy="24025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6629812"/>
            <a:ext cx="16535654" cy="164571"/>
            <a:chOff x="0" y="6629812"/>
            <a:chExt cx="16535654" cy="164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6629812"/>
              <a:ext cx="16535654" cy="164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82135" y="8484138"/>
            <a:ext cx="3631258" cy="124275"/>
            <a:chOff x="5182135" y="8484138"/>
            <a:chExt cx="3631258" cy="1242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5182135" y="8484138"/>
              <a:ext cx="3631258" cy="124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44328" cy="6856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4787" y="181803"/>
            <a:ext cx="8174517" cy="14796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4861" y="7387984"/>
            <a:ext cx="9684612" cy="24022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6840" y="6811706"/>
            <a:ext cx="4443317" cy="742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8095" y="1642848"/>
            <a:ext cx="11441290" cy="4758392"/>
            <a:chOff x="438095" y="1642848"/>
            <a:chExt cx="11441290" cy="47583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8095" y="1642848"/>
              <a:ext cx="11441290" cy="47583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12190" y="6659564"/>
            <a:ext cx="6006857" cy="3626150"/>
            <a:chOff x="10412190" y="6659564"/>
            <a:chExt cx="6006857" cy="36261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12190" y="6659564"/>
              <a:ext cx="6006857" cy="36261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6629812"/>
            <a:ext cx="16535654" cy="164571"/>
            <a:chOff x="0" y="6629812"/>
            <a:chExt cx="16535654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6629812"/>
              <a:ext cx="16535654" cy="164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07184" y="8486926"/>
            <a:ext cx="3701873" cy="124275"/>
            <a:chOff x="8507184" y="8486926"/>
            <a:chExt cx="3701873" cy="1242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8507184" y="8486926"/>
              <a:ext cx="3701873" cy="124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36900" cy="6856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5744" y="181803"/>
            <a:ext cx="9277715" cy="1479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2381" y="1684231"/>
            <a:ext cx="15191221" cy="8334817"/>
            <a:chOff x="552381" y="1684231"/>
            <a:chExt cx="15191221" cy="83348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381" y="1684231"/>
              <a:ext cx="15191221" cy="83348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1618" y="-228571"/>
            <a:ext cx="6605648" cy="11009524"/>
            <a:chOff x="1811618" y="-228571"/>
            <a:chExt cx="6605648" cy="110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1618" y="-228571"/>
              <a:ext cx="6605648" cy="110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9419" y="8311720"/>
            <a:ext cx="866994" cy="6856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8832" y="1095494"/>
            <a:ext cx="2730867" cy="21625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41687" y="3280304"/>
            <a:ext cx="1176051" cy="138540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03848" y="4360896"/>
            <a:ext cx="2404300" cy="63953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22759" y="4959016"/>
            <a:ext cx="3056702" cy="4126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05445" y="3280304"/>
            <a:ext cx="1288423" cy="13854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67563" y="4360896"/>
            <a:ext cx="1517829" cy="63953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474" y="4959016"/>
            <a:ext cx="2758252" cy="7174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41687" y="6109076"/>
            <a:ext cx="1271490" cy="138540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03848" y="7189677"/>
            <a:ext cx="1788211" cy="63953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22759" y="7787797"/>
            <a:ext cx="2509315" cy="4503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05445" y="6109076"/>
            <a:ext cx="1310743" cy="138540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67562" y="7189677"/>
            <a:ext cx="1492606" cy="63953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86474" y="7787797"/>
            <a:ext cx="2758252" cy="4126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3581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838763" y="9704477"/>
            <a:ext cx="2902388" cy="3657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66994" cy="6856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4787" y="181803"/>
            <a:ext cx="14303761" cy="1479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8095" y="1556438"/>
            <a:ext cx="10862039" cy="4005377"/>
            <a:chOff x="438095" y="1556438"/>
            <a:chExt cx="10862039" cy="40053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8095" y="1556438"/>
              <a:ext cx="10862039" cy="400537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4861" y="6503260"/>
            <a:ext cx="6618833" cy="30170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38095" y="8825993"/>
            <a:ext cx="2133333" cy="583445"/>
            <a:chOff x="6438095" y="8825993"/>
            <a:chExt cx="2133333" cy="5834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095" y="8825993"/>
              <a:ext cx="2133333" cy="5834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7622058"/>
            <a:ext cx="6171429" cy="2663656"/>
            <a:chOff x="9142857" y="7622058"/>
            <a:chExt cx="6171429" cy="26636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7622058"/>
              <a:ext cx="6171429" cy="266365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75780" y="6458382"/>
            <a:ext cx="6490123" cy="13173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85716" y="5795411"/>
            <a:ext cx="6015850" cy="7422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55765" y="7898622"/>
            <a:ext cx="4609614" cy="164571"/>
            <a:chOff x="6755765" y="7898622"/>
            <a:chExt cx="4609614" cy="164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6755765" y="7898622"/>
              <a:ext cx="4609614" cy="164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5561815"/>
            <a:ext cx="16501333" cy="164571"/>
            <a:chOff x="0" y="5561815"/>
            <a:chExt cx="16501333" cy="1645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5561815"/>
              <a:ext cx="16501333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1627" y="1684088"/>
            <a:ext cx="4265165" cy="46472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1210" y="5279933"/>
            <a:ext cx="5290881" cy="18922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56322" y="6914550"/>
            <a:ext cx="4687997" cy="81950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3667" y="8311716"/>
            <a:ext cx="562462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9539" y="445594"/>
            <a:ext cx="894880" cy="12227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02516" y="4549867"/>
            <a:ext cx="9821410" cy="164571"/>
            <a:chOff x="-3102516" y="4549867"/>
            <a:chExt cx="9821410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3102516" y="4549867"/>
              <a:ext cx="9821410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66667" y="9460571"/>
            <a:ext cx="19314286" cy="164571"/>
            <a:chOff x="-666667" y="9460571"/>
            <a:chExt cx="19314286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66667" y="9460571"/>
              <a:ext cx="19314286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52138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974" y="411885"/>
            <a:ext cx="6580535" cy="16272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6828" y="8296918"/>
            <a:ext cx="7156793" cy="17358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3533" y="2149506"/>
            <a:ext cx="8799325" cy="5681976"/>
            <a:chOff x="343533" y="2149506"/>
            <a:chExt cx="8799325" cy="56819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3533" y="2149506"/>
              <a:ext cx="8799325" cy="56819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756663"/>
            <a:ext cx="910761" cy="386194"/>
            <a:chOff x="9142857" y="4756663"/>
            <a:chExt cx="910761" cy="3861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4756663"/>
              <a:ext cx="910761" cy="3861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00478" y="3329982"/>
            <a:ext cx="6395040" cy="37973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812952" y="7831482"/>
            <a:ext cx="19314286" cy="164571"/>
            <a:chOff x="-2812952" y="7831482"/>
            <a:chExt cx="19314286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812952" y="7831482"/>
              <a:ext cx="19314286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47947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8567" y="105748"/>
            <a:ext cx="12838140" cy="23839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2503" y="8732582"/>
            <a:ext cx="10277704" cy="11209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812952" y="8036710"/>
            <a:ext cx="19314286" cy="164571"/>
            <a:chOff x="-2812952" y="8036710"/>
            <a:chExt cx="19314286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12952" y="8036710"/>
              <a:ext cx="19314286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0316" y="2396090"/>
            <a:ext cx="13187750" cy="5531629"/>
            <a:chOff x="250316" y="2396090"/>
            <a:chExt cx="13187750" cy="55316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316" y="2396090"/>
              <a:ext cx="13187750" cy="55316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57661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6910" y="105748"/>
            <a:ext cx="12762302" cy="13651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7506" y="8544257"/>
            <a:ext cx="6739204" cy="12312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812952" y="8036710"/>
            <a:ext cx="19314286" cy="164571"/>
            <a:chOff x="-2812952" y="8036710"/>
            <a:chExt cx="19314286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12952" y="8036710"/>
              <a:ext cx="19314286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85867" y="3109597"/>
            <a:ext cx="9509676" cy="4028425"/>
            <a:chOff x="-1185867" y="3109597"/>
            <a:chExt cx="9509676" cy="40284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185867" y="3109597"/>
              <a:ext cx="9509676" cy="40284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24022" y="2926525"/>
            <a:ext cx="6171429" cy="4820779"/>
            <a:chOff x="10024022" y="2926525"/>
            <a:chExt cx="6171429" cy="48207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24022" y="2926525"/>
              <a:ext cx="6171429" cy="48207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38308" y="4950658"/>
            <a:ext cx="1023597" cy="346303"/>
            <a:chOff x="8538308" y="4950658"/>
            <a:chExt cx="1023597" cy="3463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38308" y="4950658"/>
              <a:ext cx="1023597" cy="3463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14712" y="8825993"/>
            <a:ext cx="1023597" cy="346303"/>
            <a:chOff x="7514712" y="8825993"/>
            <a:chExt cx="1023597" cy="3463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14712" y="8825993"/>
              <a:ext cx="1023597" cy="34630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30268" y="8198791"/>
            <a:ext cx="6636042" cy="225850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56138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6910" y="105748"/>
            <a:ext cx="6913198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793905" y="7456190"/>
            <a:ext cx="19314286" cy="164571"/>
            <a:chOff x="-2793905" y="7456190"/>
            <a:chExt cx="19314286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793905" y="7456190"/>
              <a:ext cx="19314286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1315" y="7567591"/>
            <a:ext cx="11414304" cy="36402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18695" y="1708602"/>
            <a:ext cx="11900352" cy="5557112"/>
            <a:chOff x="4518695" y="1708602"/>
            <a:chExt cx="11900352" cy="55571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18695" y="1708602"/>
              <a:ext cx="11900352" cy="55571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2388" y="2655712"/>
            <a:ext cx="3147026" cy="44712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33194" y="3382396"/>
            <a:ext cx="1023597" cy="346303"/>
            <a:chOff x="3533194" y="3382396"/>
            <a:chExt cx="1023597" cy="3463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33194" y="3382396"/>
              <a:ext cx="1023597" cy="3463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64328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5958" y="105748"/>
            <a:ext cx="6913198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793905" y="7456190"/>
            <a:ext cx="19314286" cy="164571"/>
            <a:chOff x="-2793905" y="7456190"/>
            <a:chExt cx="19314286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793905" y="7456190"/>
              <a:ext cx="19314286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5125" y="7567591"/>
            <a:ext cx="10710680" cy="36402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55427" y="1773345"/>
            <a:ext cx="11949335" cy="5682846"/>
            <a:chOff x="4355427" y="1773345"/>
            <a:chExt cx="11949335" cy="56828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55427" y="1773345"/>
              <a:ext cx="11949335" cy="568284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2388" y="2655712"/>
            <a:ext cx="2746556" cy="30750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31831" y="3325253"/>
            <a:ext cx="1023597" cy="346303"/>
            <a:chOff x="3331831" y="3325253"/>
            <a:chExt cx="1023597" cy="3463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31831" y="3325253"/>
              <a:ext cx="1023597" cy="3463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52519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5958" y="105748"/>
            <a:ext cx="6223774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793905" y="7456190"/>
            <a:ext cx="19314286" cy="164571"/>
            <a:chOff x="-2793905" y="7456190"/>
            <a:chExt cx="19314286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793905" y="7456190"/>
              <a:ext cx="19314286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5125" y="7567591"/>
            <a:ext cx="10254476" cy="22585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8295" y="2358447"/>
            <a:ext cx="16170752" cy="4784410"/>
            <a:chOff x="248295" y="2358447"/>
            <a:chExt cx="16170752" cy="47844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295" y="2358447"/>
              <a:ext cx="16170752" cy="47844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00676" y="4138643"/>
            <a:ext cx="250105" cy="250105"/>
            <a:chOff x="6000676" y="4138643"/>
            <a:chExt cx="250105" cy="2501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00676" y="4138643"/>
              <a:ext cx="250105" cy="2501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02953" y="4138643"/>
            <a:ext cx="250105" cy="250105"/>
            <a:chOff x="1902953" y="4138643"/>
            <a:chExt cx="250105" cy="2501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02953" y="4138643"/>
              <a:ext cx="250105" cy="2501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6020" y="4258989"/>
            <a:ext cx="3243971" cy="259518"/>
            <a:chOff x="406020" y="4258989"/>
            <a:chExt cx="3243971" cy="2595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4620000">
              <a:off x="406020" y="4258989"/>
              <a:ext cx="3243971" cy="2595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4101" y="3970789"/>
            <a:ext cx="1534377" cy="259518"/>
            <a:chOff x="484101" y="3970789"/>
            <a:chExt cx="1534377" cy="25951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780000">
              <a:off x="484101" y="3970789"/>
              <a:ext cx="1534377" cy="2595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291406" y="7621669"/>
            <a:ext cx="3127641" cy="2664045"/>
            <a:chOff x="13291406" y="7621669"/>
            <a:chExt cx="3127641" cy="26640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91406" y="7621669"/>
              <a:ext cx="3127641" cy="26640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87691" y="7643861"/>
            <a:ext cx="5931356" cy="2679948"/>
            <a:chOff x="10487691" y="7643861"/>
            <a:chExt cx="5931356" cy="26799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87691" y="7643861"/>
              <a:ext cx="5931356" cy="26799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18656" y="8883236"/>
            <a:ext cx="2813796" cy="124275"/>
            <a:chOff x="9018656" y="8883236"/>
            <a:chExt cx="2813796" cy="12427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6200000">
              <a:off x="9018656" y="8883236"/>
              <a:ext cx="2813796" cy="1242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339820" y="8983835"/>
            <a:ext cx="1023597" cy="346303"/>
            <a:chOff x="9339820" y="8983835"/>
            <a:chExt cx="1023597" cy="34630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39820" y="8983835"/>
              <a:ext cx="1023597" cy="34630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2793905" y="7456190"/>
            <a:ext cx="19314286" cy="164571"/>
            <a:chOff x="-2793905" y="7456190"/>
            <a:chExt cx="19314286" cy="1645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2793905" y="7456190"/>
              <a:ext cx="19314286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72137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06296" y="-87268"/>
            <a:ext cx="3183181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166261"/>
            <a:ext cx="10734174" cy="4170653"/>
            <a:chOff x="0" y="1166261"/>
            <a:chExt cx="10734174" cy="41706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166261"/>
              <a:ext cx="10734174" cy="41706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048" y="5624024"/>
            <a:ext cx="10715127" cy="4632836"/>
            <a:chOff x="19048" y="5624024"/>
            <a:chExt cx="10715127" cy="46328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48" y="5624024"/>
              <a:ext cx="10715127" cy="463283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26748" y="1300097"/>
            <a:ext cx="5264506" cy="156750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812952" y="5336914"/>
            <a:ext cx="19314286" cy="164571"/>
            <a:chOff x="-2812952" y="5336914"/>
            <a:chExt cx="19314286" cy="164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812952" y="5336914"/>
              <a:ext cx="19314286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1622" y="1684089"/>
            <a:ext cx="4396843" cy="46472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1209" y="5279933"/>
            <a:ext cx="4416254" cy="189223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56322" y="6914550"/>
            <a:ext cx="5019636" cy="75088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515" y="8311716"/>
            <a:ext cx="864708" cy="6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9539" y="445594"/>
            <a:ext cx="894880" cy="12227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02516" y="4549867"/>
            <a:ext cx="9821410" cy="164571"/>
            <a:chOff x="-3102516" y="4549867"/>
            <a:chExt cx="9821410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3102516" y="4549867"/>
              <a:ext cx="9821410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66667" y="9460571"/>
            <a:ext cx="19314286" cy="164571"/>
            <a:chOff x="-666667" y="9460571"/>
            <a:chExt cx="19314286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66667" y="9460571"/>
              <a:ext cx="19314286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38763" y="9704477"/>
            <a:ext cx="2902388" cy="3958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20"/>
            <a:ext cx="862804" cy="6856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783" y="1684088"/>
            <a:ext cx="3945020" cy="46472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5371" y="5279933"/>
            <a:ext cx="7113733" cy="18922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0484" y="6914550"/>
            <a:ext cx="5562773" cy="750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27049" y="8311716"/>
            <a:ext cx="653317" cy="685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296386"/>
            <a:ext cx="11629190" cy="9201597"/>
            <a:chOff x="0" y="1296386"/>
            <a:chExt cx="11629190" cy="92015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296386"/>
              <a:ext cx="11629190" cy="9201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74351" y="5977911"/>
            <a:ext cx="3944697" cy="4336554"/>
            <a:chOff x="12474351" y="5977911"/>
            <a:chExt cx="3944697" cy="43365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74351" y="5977911"/>
              <a:ext cx="3944697" cy="43365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17558" y="-87268"/>
            <a:ext cx="8738007" cy="13651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0138" cy="685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767154"/>
            <a:ext cx="11135373" cy="8518560"/>
            <a:chOff x="0" y="1767154"/>
            <a:chExt cx="11135373" cy="85185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767154"/>
              <a:ext cx="11135373" cy="85185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74351" y="5949160"/>
            <a:ext cx="3944697" cy="4336554"/>
            <a:chOff x="12474351" y="5949160"/>
            <a:chExt cx="3944697" cy="43365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74351" y="5949160"/>
              <a:ext cx="3944697" cy="43365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17558" y="-87268"/>
            <a:ext cx="8486204" cy="13651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47947" cy="685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362670"/>
            <a:ext cx="12350234" cy="8923044"/>
            <a:chOff x="0" y="1362670"/>
            <a:chExt cx="12350234" cy="89230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62670"/>
              <a:ext cx="12350234" cy="89230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74351" y="5868433"/>
            <a:ext cx="3944697" cy="4336554"/>
            <a:chOff x="12474351" y="5868433"/>
            <a:chExt cx="3944697" cy="43365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74351" y="5868433"/>
              <a:ext cx="3944697" cy="43365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17558" y="-87268"/>
            <a:ext cx="13060366" cy="13651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46838" y="2439856"/>
            <a:ext cx="4072209" cy="3384336"/>
            <a:chOff x="12346838" y="2439856"/>
            <a:chExt cx="4072209" cy="33843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46838" y="2439856"/>
              <a:ext cx="4072209" cy="33843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46838" y="2439856"/>
            <a:ext cx="4072209" cy="3384336"/>
            <a:chOff x="12346838" y="2439856"/>
            <a:chExt cx="4072209" cy="33843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46838" y="2439856"/>
              <a:ext cx="4072209" cy="33843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843756" cy="6856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1604017"/>
            <a:ext cx="12016190" cy="8681698"/>
            <a:chOff x="0" y="1604017"/>
            <a:chExt cx="12016190" cy="86816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604017"/>
              <a:ext cx="12016190" cy="86816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74351" y="5963536"/>
            <a:ext cx="3944697" cy="4336554"/>
            <a:chOff x="12474351" y="5963536"/>
            <a:chExt cx="3944697" cy="43365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74351" y="5963536"/>
              <a:ext cx="3944697" cy="433655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17558" y="-87268"/>
            <a:ext cx="13060366" cy="13651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84097" y="7188254"/>
            <a:ext cx="4560327" cy="3111836"/>
            <a:chOff x="8884097" y="7188254"/>
            <a:chExt cx="4560327" cy="31118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84097" y="7188254"/>
              <a:ext cx="4560327" cy="31118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87524" y="3296957"/>
            <a:ext cx="4257334" cy="3880666"/>
            <a:chOff x="9887524" y="3296957"/>
            <a:chExt cx="4257334" cy="38806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87524" y="3296957"/>
              <a:ext cx="4257334" cy="388066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76265" y="4313404"/>
            <a:ext cx="3179603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53470" cy="685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234" y="433725"/>
            <a:ext cx="13060366" cy="13651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812351"/>
            <a:ext cx="14906924" cy="857148"/>
            <a:chOff x="0" y="2812351"/>
            <a:chExt cx="14906924" cy="857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812351"/>
              <a:ext cx="14906924" cy="8571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5589" y="2247414"/>
            <a:ext cx="2801031" cy="638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25815" y="4114286"/>
            <a:ext cx="5613769" cy="6171429"/>
            <a:chOff x="3625815" y="4114286"/>
            <a:chExt cx="561376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25815" y="4114286"/>
              <a:ext cx="561376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6888949" cy="164571"/>
            <a:chOff x="-371429" y="9460571"/>
            <a:chExt cx="16888949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6888949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851947" cy="6856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06933" y="547491"/>
            <a:ext cx="5618092" cy="7490890"/>
            <a:chOff x="3706933" y="547491"/>
            <a:chExt cx="5618092" cy="7490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6933" y="547491"/>
              <a:ext cx="5618092" cy="74908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98565" y="446196"/>
            <a:ext cx="5692810" cy="7590514"/>
            <a:chOff x="10298565" y="446196"/>
            <a:chExt cx="5692810" cy="75905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8565" y="446196"/>
              <a:ext cx="5692810" cy="75905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2653" y="427403"/>
            <a:ext cx="3396895" cy="14410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077" y="8373189"/>
            <a:ext cx="13634379" cy="69068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65906" y="617799"/>
            <a:ext cx="3333329" cy="4592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102" y="4851232"/>
            <a:ext cx="6968828" cy="16518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2106" y="617799"/>
            <a:ext cx="1417105" cy="457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7630" y="617799"/>
            <a:ext cx="1984748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3240" y="8311716"/>
            <a:ext cx="860137" cy="6856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3421" y="5900240"/>
            <a:ext cx="9859091" cy="31035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629" y="9704477"/>
            <a:ext cx="1546323" cy="3657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864708" cy="6856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784" y="1684089"/>
            <a:ext cx="4396843" cy="46472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5371" y="5279933"/>
            <a:ext cx="2419952" cy="18922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0484" y="6914550"/>
            <a:ext cx="6027901" cy="8195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629" y="9704477"/>
            <a:ext cx="511987" cy="3657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57143" y="3711223"/>
            <a:ext cx="6171429" cy="2863269"/>
            <a:chOff x="6057143" y="3711223"/>
            <a:chExt cx="6171429" cy="28632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7143" y="3711223"/>
              <a:ext cx="6171429" cy="28632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72137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369" y="302289"/>
            <a:ext cx="3063346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401050"/>
            <a:ext cx="6010369" cy="1753024"/>
            <a:chOff x="0" y="2401050"/>
            <a:chExt cx="6010369" cy="17530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401050"/>
              <a:ext cx="6010369" cy="17530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751" y="4210897"/>
            <a:ext cx="10427353" cy="4837829"/>
            <a:chOff x="-28751" y="4210897"/>
            <a:chExt cx="10427353" cy="48378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751" y="4210897"/>
              <a:ext cx="10427353" cy="48378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9329" y="1882665"/>
            <a:ext cx="2837085" cy="6460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54753" y="6567239"/>
            <a:ext cx="4836504" cy="8195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98602" y="6719223"/>
            <a:ext cx="1023597" cy="346303"/>
            <a:chOff x="10398602" y="6719223"/>
            <a:chExt cx="1023597" cy="3463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8602" y="6719223"/>
              <a:ext cx="1023597" cy="3463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72137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3631419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828675"/>
            <a:ext cx="13905556" cy="6756372"/>
            <a:chOff x="0" y="1828675"/>
            <a:chExt cx="13905556" cy="67563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828675"/>
              <a:ext cx="13905556" cy="67563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684" y="8738664"/>
            <a:ext cx="7066202" cy="14489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31776" y="8636666"/>
            <a:ext cx="16833109" cy="164571"/>
            <a:chOff x="-331776" y="8636666"/>
            <a:chExt cx="16833109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31776" y="8636666"/>
              <a:ext cx="16833109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20"/>
            <a:ext cx="872518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9801" y="2733313"/>
            <a:ext cx="12954026" cy="46687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0199" y="1581886"/>
            <a:ext cx="752757" cy="703828"/>
            <a:chOff x="1410199" y="1581886"/>
            <a:chExt cx="752757" cy="7038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10199" y="1581886"/>
              <a:ext cx="752757" cy="7038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69926" y="3615252"/>
            <a:ext cx="2640661" cy="3045067"/>
            <a:chOff x="3469926" y="3615252"/>
            <a:chExt cx="2640661" cy="30450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469926" y="3615252"/>
              <a:ext cx="2640661" cy="30450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872137" cy="6856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2" y="433725"/>
            <a:ext cx="4772874" cy="13651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068357"/>
            <a:ext cx="8869811" cy="1546895"/>
            <a:chOff x="0" y="2068357"/>
            <a:chExt cx="8869811" cy="15468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068357"/>
              <a:ext cx="8869811" cy="15468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23270" y="2668653"/>
            <a:ext cx="1023597" cy="346303"/>
            <a:chOff x="8923270" y="2668653"/>
            <a:chExt cx="1023597" cy="3463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23270" y="2668653"/>
              <a:ext cx="1023597" cy="3463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02236" y="2015069"/>
            <a:ext cx="4280446" cy="17487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56338" y="3231828"/>
            <a:ext cx="662024" cy="307755"/>
            <a:chOff x="11856338" y="3231828"/>
            <a:chExt cx="662024" cy="3077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56338" y="3231828"/>
              <a:ext cx="662024" cy="3077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6672124"/>
            <a:ext cx="8869811" cy="2729173"/>
            <a:chOff x="0" y="6672124"/>
            <a:chExt cx="8869811" cy="27291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6672124"/>
              <a:ext cx="8869811" cy="27291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95148" y="7804284"/>
            <a:ext cx="1023597" cy="346303"/>
            <a:chOff x="8995148" y="7804284"/>
            <a:chExt cx="1023597" cy="3463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95148" y="7804284"/>
              <a:ext cx="1023597" cy="34630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02236" y="7531236"/>
            <a:ext cx="6052449" cy="12339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56338" y="8259722"/>
            <a:ext cx="645160" cy="218270"/>
            <a:chOff x="11856338" y="8259722"/>
            <a:chExt cx="645160" cy="21827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56338" y="8259722"/>
              <a:ext cx="645160" cy="2182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425305" y="4675385"/>
            <a:ext cx="2454057" cy="561815"/>
            <a:chOff x="4425305" y="4675385"/>
            <a:chExt cx="2454057" cy="56181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25305" y="4675385"/>
              <a:ext cx="2454057" cy="56181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98085" y="4164397"/>
            <a:ext cx="4594774" cy="114154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72137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10022807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685" y="8882420"/>
            <a:ext cx="11332037" cy="8195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203444"/>
            <a:ext cx="10236730" cy="5792211"/>
            <a:chOff x="0" y="2203444"/>
            <a:chExt cx="10236730" cy="57922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203444"/>
              <a:ext cx="10236730" cy="5792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47619" y="3434453"/>
            <a:ext cx="6171429" cy="3195359"/>
            <a:chOff x="10247619" y="3434453"/>
            <a:chExt cx="6171429" cy="31953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47619" y="3434453"/>
              <a:ext cx="6171429" cy="319535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11087" y="6773361"/>
            <a:ext cx="5468912" cy="14489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31776" y="8204286"/>
            <a:ext cx="16833109" cy="164571"/>
            <a:chOff x="-331776" y="8204286"/>
            <a:chExt cx="16833109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-331776" y="8204286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59602" y="6464935"/>
            <a:ext cx="524406" cy="213937"/>
            <a:chOff x="12959602" y="6464935"/>
            <a:chExt cx="524406" cy="21393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340000">
              <a:off x="12959602" y="6464935"/>
              <a:ext cx="524406" cy="213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72137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19" y="170852"/>
            <a:ext cx="9263607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510539"/>
            <a:ext cx="15918686" cy="8775176"/>
            <a:chOff x="0" y="1510539"/>
            <a:chExt cx="15918686" cy="87751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10539"/>
              <a:ext cx="15918686" cy="87751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72137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19" y="170852"/>
            <a:ext cx="9263607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4742937"/>
            <a:ext cx="16375921" cy="3150018"/>
            <a:chOff x="0" y="4742937"/>
            <a:chExt cx="16375921" cy="31500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742937"/>
              <a:ext cx="16375921" cy="31500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6816" y="8882419"/>
            <a:ext cx="8988039" cy="7508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301707" y="2451155"/>
            <a:ext cx="13528465" cy="2406786"/>
            <a:chOff x="-1301707" y="2451155"/>
            <a:chExt cx="13528465" cy="24067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301707" y="2451155"/>
              <a:ext cx="13528465" cy="24067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77884" y="3078123"/>
            <a:ext cx="3531807" cy="12463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226758" y="3436278"/>
            <a:ext cx="645160" cy="218270"/>
            <a:chOff x="12226758" y="3436278"/>
            <a:chExt cx="645160" cy="2182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26758" y="3436278"/>
              <a:ext cx="645160" cy="2182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331776" y="8204286"/>
            <a:ext cx="16833109" cy="164571"/>
            <a:chOff x="-331776" y="8204286"/>
            <a:chExt cx="16833109" cy="164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-331776" y="8204286"/>
              <a:ext cx="16833109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72137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19" y="170852"/>
            <a:ext cx="6994349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34713" y="2833936"/>
            <a:ext cx="3539239" cy="75347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2233" y="1910726"/>
            <a:ext cx="3585284" cy="7534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37172" y="3712298"/>
            <a:ext cx="2360888" cy="8223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37172" y="4705406"/>
            <a:ext cx="2626697" cy="7637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34713" y="5773280"/>
            <a:ext cx="3097619" cy="763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02505" y="4452460"/>
            <a:ext cx="1324299" cy="219498"/>
            <a:chOff x="2702505" y="4452460"/>
            <a:chExt cx="1324299" cy="2194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2702505" y="4452460"/>
              <a:ext cx="1324299" cy="2194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6692" y="4594663"/>
            <a:ext cx="3278659" cy="289363"/>
            <a:chOff x="176692" y="4594663"/>
            <a:chExt cx="3278659" cy="2893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76692" y="4594663"/>
              <a:ext cx="3278659" cy="2893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6780008"/>
            <a:ext cx="16419048" cy="3491331"/>
            <a:chOff x="0" y="6780008"/>
            <a:chExt cx="16419048" cy="34913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6780008"/>
              <a:ext cx="16419048" cy="34913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331776" y="6629812"/>
            <a:ext cx="16833109" cy="164571"/>
            <a:chOff x="-331776" y="6629812"/>
            <a:chExt cx="16833109" cy="164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-331776" y="6629812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56607" y="4081833"/>
            <a:ext cx="1986250" cy="671987"/>
            <a:chOff x="7156607" y="4081833"/>
            <a:chExt cx="1986250" cy="67198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56607" y="4081833"/>
              <a:ext cx="1986250" cy="67198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58658" y="3456710"/>
            <a:ext cx="6762168" cy="22727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71340" y="9783850"/>
            <a:ext cx="4496949" cy="81934"/>
            <a:chOff x="1671340" y="9783850"/>
            <a:chExt cx="4496949" cy="819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71340" y="9783850"/>
              <a:ext cx="4496949" cy="819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2857" y="9783850"/>
            <a:ext cx="4928216" cy="81934"/>
            <a:chOff x="9142857" y="9783850"/>
            <a:chExt cx="4928216" cy="819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857" y="9783850"/>
              <a:ext cx="4928216" cy="819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72137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19" y="170852"/>
            <a:ext cx="6994349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452" y="8130812"/>
            <a:ext cx="16100842" cy="19668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781015"/>
            <a:ext cx="14170713" cy="5754060"/>
            <a:chOff x="0" y="1781015"/>
            <a:chExt cx="14170713" cy="57540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781015"/>
              <a:ext cx="14170713" cy="57540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31776" y="7705640"/>
            <a:ext cx="16833109" cy="164571"/>
            <a:chOff x="-331776" y="7705640"/>
            <a:chExt cx="16833109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31776" y="7705640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36864" y="8973523"/>
            <a:ext cx="2573788" cy="124275"/>
            <a:chOff x="3536864" y="8973523"/>
            <a:chExt cx="2573788" cy="1242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3536864" y="8973523"/>
              <a:ext cx="2573788" cy="1242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22720" y="8108539"/>
            <a:ext cx="3110964" cy="66752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72137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19" y="170852"/>
            <a:ext cx="6994349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28437" y="7104205"/>
            <a:ext cx="16833109" cy="164571"/>
            <a:chOff x="-428437" y="7104205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28437" y="7104205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021" y="3496479"/>
            <a:ext cx="11113456" cy="3127405"/>
            <a:chOff x="59021" y="3496479"/>
            <a:chExt cx="11113456" cy="31274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21" y="3496479"/>
              <a:ext cx="11113456" cy="31274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72762" y="2969583"/>
            <a:ext cx="5626462" cy="3654300"/>
            <a:chOff x="10872762" y="2969583"/>
            <a:chExt cx="5626462" cy="36543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72762" y="2969583"/>
              <a:ext cx="5626462" cy="36543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3325" y="7963273"/>
            <a:ext cx="13694434" cy="170066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72137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19" y="170852"/>
            <a:ext cx="5055014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217" y="3691440"/>
            <a:ext cx="16189996" cy="37229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62825" y="2834244"/>
            <a:ext cx="2417453" cy="3076531"/>
            <a:chOff x="10362825" y="2834244"/>
            <a:chExt cx="2417453" cy="30765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362825" y="2834244"/>
              <a:ext cx="2417453" cy="30765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82278" y="5294462"/>
            <a:ext cx="1774108" cy="1774108"/>
            <a:chOff x="9182278" y="5294462"/>
            <a:chExt cx="1774108" cy="17741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2278" y="5294462"/>
              <a:ext cx="1774108" cy="17741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3057" y="3546563"/>
            <a:ext cx="1768873" cy="1768873"/>
            <a:chOff x="12163057" y="3546563"/>
            <a:chExt cx="1768873" cy="1768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3057" y="3546563"/>
              <a:ext cx="1768873" cy="1768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92571" y="4879619"/>
            <a:ext cx="2204898" cy="3076531"/>
            <a:chOff x="7392571" y="4879619"/>
            <a:chExt cx="2204898" cy="30765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392571" y="4879619"/>
              <a:ext cx="2204898" cy="307653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7515" y="8311716"/>
            <a:ext cx="776901" cy="6856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9539" y="445594"/>
            <a:ext cx="894880" cy="12227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8500" y="592429"/>
            <a:ext cx="8909122" cy="10269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306854" y="2834244"/>
            <a:ext cx="2417453" cy="3076531"/>
            <a:chOff x="4306854" y="2834244"/>
            <a:chExt cx="2417453" cy="30765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4306854" y="2834244"/>
              <a:ext cx="2417453" cy="30765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92878" y="5302370"/>
            <a:ext cx="1768873" cy="1768873"/>
            <a:chOff x="3092878" y="5302370"/>
            <a:chExt cx="1768873" cy="17688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2878" y="5302370"/>
              <a:ext cx="1768873" cy="17688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36077" y="3761056"/>
            <a:ext cx="1774108" cy="1774108"/>
            <a:chOff x="6136077" y="3761056"/>
            <a:chExt cx="1774108" cy="17741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36077" y="3761056"/>
              <a:ext cx="1774108" cy="177410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18325" y="5978036"/>
            <a:ext cx="1467148" cy="48835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22616" y="4375340"/>
            <a:ext cx="1448944" cy="58602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50388" y="5958303"/>
            <a:ext cx="1715516" cy="53571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292863" y="4170203"/>
            <a:ext cx="1580850" cy="48553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821753" y="2943319"/>
            <a:ext cx="2466025" cy="14700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684918" y="5569506"/>
            <a:ext cx="849798" cy="214647"/>
            <a:chOff x="12684918" y="5569506"/>
            <a:chExt cx="849798" cy="2146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2684918" y="5569506"/>
              <a:ext cx="849798" cy="2146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15377" y="4762239"/>
            <a:ext cx="849798" cy="214647"/>
            <a:chOff x="15715377" y="4762239"/>
            <a:chExt cx="849798" cy="21464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5715377" y="4762239"/>
              <a:ext cx="849798" cy="2146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08386" y="6961247"/>
            <a:ext cx="849798" cy="214647"/>
            <a:chOff x="9608386" y="6961247"/>
            <a:chExt cx="849798" cy="21464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9608386" y="6961247"/>
              <a:ext cx="849798" cy="2146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268579" y="5214674"/>
            <a:ext cx="1774108" cy="1774108"/>
            <a:chOff x="15268579" y="5214674"/>
            <a:chExt cx="1774108" cy="177410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268579" y="5214674"/>
              <a:ext cx="1774108" cy="1774108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382253" y="5750214"/>
            <a:ext cx="1690523" cy="84334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514919" y="4972922"/>
            <a:ext cx="2204898" cy="3076531"/>
            <a:chOff x="13514919" y="4972922"/>
            <a:chExt cx="2204898" cy="307653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3514919" y="4972922"/>
              <a:ext cx="2204898" cy="307653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533130" y="7772315"/>
            <a:ext cx="8847249" cy="527432"/>
            <a:chOff x="2533130" y="7772315"/>
            <a:chExt cx="8847249" cy="52743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33130" y="7772315"/>
              <a:ext cx="8847249" cy="52743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493296" y="8376702"/>
            <a:ext cx="4525884" cy="48835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182278" y="8761348"/>
            <a:ext cx="8847249" cy="527432"/>
            <a:chOff x="9182278" y="8761348"/>
            <a:chExt cx="8847249" cy="52743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82278" y="8761348"/>
              <a:ext cx="8847249" cy="52743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142460" y="9365736"/>
            <a:ext cx="4255392" cy="488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80901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57143" y="0"/>
            <a:ext cx="9144190" cy="4673828"/>
            <a:chOff x="7357143" y="0"/>
            <a:chExt cx="9144190" cy="46738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7143" y="0"/>
              <a:ext cx="9144190" cy="46738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78189" y="4654781"/>
            <a:ext cx="4223144" cy="5630934"/>
            <a:chOff x="12278189" y="4654781"/>
            <a:chExt cx="4223144" cy="56309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78189" y="4654781"/>
              <a:ext cx="4223144" cy="56309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2017" y="1323159"/>
            <a:ext cx="4029359" cy="144105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2168" y="6263869"/>
            <a:ext cx="10945780" cy="28610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87200" y="5299758"/>
            <a:ext cx="10792838" cy="164571"/>
            <a:chOff x="11187200" y="5299758"/>
            <a:chExt cx="10792838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11187200" y="5299758"/>
              <a:ext cx="10792838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765283" cy="6856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4651485"/>
            <a:ext cx="16723810" cy="6396134"/>
            <a:chOff x="0" y="4651485"/>
            <a:chExt cx="16723810" cy="63961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651485"/>
              <a:ext cx="16723810" cy="63961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2016" y="1109249"/>
            <a:ext cx="3404903" cy="14410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53619" y="2219647"/>
            <a:ext cx="8975495" cy="21953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99767" y="5160776"/>
            <a:ext cx="10323810" cy="124275"/>
            <a:chOff x="11499767" y="5160776"/>
            <a:chExt cx="10323810" cy="1242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11499767" y="5160776"/>
              <a:ext cx="10323810" cy="124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84901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1540" y="1342207"/>
            <a:ext cx="4584971" cy="144105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91250" y="5850355"/>
            <a:ext cx="11105104" cy="16275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99767" y="5137862"/>
            <a:ext cx="10323810" cy="124275"/>
            <a:chOff x="11499767" y="5137862"/>
            <a:chExt cx="10323810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1499767" y="5137862"/>
              <a:ext cx="10323810" cy="124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80901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1539" y="1342207"/>
            <a:ext cx="4545742" cy="144105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98776" y="5857881"/>
            <a:ext cx="10453680" cy="8799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99767" y="5137862"/>
            <a:ext cx="10323810" cy="124275"/>
            <a:chOff x="11499767" y="5137862"/>
            <a:chExt cx="10323810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1499767" y="5137862"/>
              <a:ext cx="10323810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98776" y="7376757"/>
            <a:ext cx="11945667" cy="23938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66201" y="0"/>
            <a:ext cx="6171429" cy="4743719"/>
            <a:chOff x="10466201" y="0"/>
            <a:chExt cx="6171429" cy="47437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6201" y="0"/>
              <a:ext cx="6171429" cy="4743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2021-05-26T14:38:49Z</dcterms:created>
  <dcterms:modified xsi:type="dcterms:W3CDTF">2021-05-26T14:38:49Z</dcterms:modified>
</cp:coreProperties>
</file>